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9" r:id="rId5"/>
    <p:sldId id="270" r:id="rId6"/>
    <p:sldId id="258" r:id="rId7"/>
    <p:sldId id="261" r:id="rId8"/>
    <p:sldId id="262" r:id="rId9"/>
    <p:sldId id="263" r:id="rId10"/>
    <p:sldId id="260" r:id="rId11"/>
    <p:sldId id="264" r:id="rId12"/>
    <p:sldId id="266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634" y="-488373"/>
            <a:ext cx="11468874" cy="1797627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СТРУКТУРНОЕ ПОДРАЗДЕЛЕНИЕ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БОЧКАРЕВСКАЯ  СРЕДНЯЯ ОБЩЕОБРАЗОВАТЕЛЬНАЯ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ГЕРОЯ СОВЕТСКОГО СОЮЗА 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ШКУРАТА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440" y="2377439"/>
            <a:ext cx="7930342" cy="39737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МАШИНА-СПАСАТЕЛЬ.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номинации : «Лучший проект»)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БАЛАХНИН МАТВЕЙ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ЗАЦАРИННАЯ Н.А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Машина в России 1904 год.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0422" y="6027868"/>
            <a:ext cx="8915400" cy="3777622"/>
          </a:xfrm>
        </p:spPr>
        <p:txBody>
          <a:bodyPr/>
          <a:lstStyle/>
          <a:p>
            <a:r>
              <a:rPr lang="ru-RU" dirty="0"/>
              <a:t>В России пожарное транспортное средство было создано в 1904 году.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04" y="2062667"/>
            <a:ext cx="7372350" cy="366398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49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машины.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70" y="1455867"/>
            <a:ext cx="7878370" cy="5252246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21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пожарной части.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01" y="1381628"/>
            <a:ext cx="6809260" cy="5106946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99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5" y="690812"/>
            <a:ext cx="7556270" cy="566720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51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3" y="199015"/>
            <a:ext cx="5690795" cy="6583681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05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695" y="290945"/>
            <a:ext cx="8960917" cy="1614055"/>
          </a:xfrm>
        </p:spPr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973610"/>
            <a:ext cx="4530436" cy="5659946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0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923" y="333654"/>
            <a:ext cx="8911687" cy="1280890"/>
          </a:xfrm>
        </p:spPr>
        <p:txBody>
          <a:bodyPr/>
          <a:lstStyle/>
          <a:p>
            <a:r>
              <a:rPr lang="ru-RU" dirty="0" smtClean="0"/>
              <a:t>Актуальность темы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71" y="1564668"/>
            <a:ext cx="8558303" cy="4814047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5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073" y="451988"/>
            <a:ext cx="10665515" cy="128089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Цель исследования- собрать информацию о пожарной машине.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Задачи</a:t>
            </a:r>
            <a:r>
              <a:rPr lang="en-US" sz="3200" dirty="0" smtClean="0"/>
              <a:t>:</a:t>
            </a:r>
            <a:endParaRPr lang="ru-RU" sz="3200" dirty="0" smtClean="0"/>
          </a:p>
          <a:p>
            <a:pPr lvl="0"/>
            <a:r>
              <a:rPr lang="ru-RU" sz="3200" dirty="0" smtClean="0"/>
              <a:t> узнать, </a:t>
            </a:r>
            <a:r>
              <a:rPr lang="ru-RU" sz="3200" smtClean="0"/>
              <a:t>что такое-пожарная </a:t>
            </a:r>
            <a:r>
              <a:rPr lang="ru-RU" sz="3200" dirty="0" smtClean="0"/>
              <a:t>машина 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lvl="0"/>
            <a:r>
              <a:rPr lang="ru-RU" sz="3200" dirty="0" smtClean="0"/>
              <a:t>узнать </a:t>
            </a:r>
            <a:r>
              <a:rPr lang="ru-RU" sz="3200" dirty="0"/>
              <a:t>историю возникновения машины;</a:t>
            </a:r>
          </a:p>
          <a:p>
            <a:pPr lvl="0"/>
            <a:r>
              <a:rPr lang="ru-RU" sz="3200" dirty="0"/>
              <a:t>изучить её строение</a:t>
            </a:r>
            <a:r>
              <a:rPr lang="en-US" sz="3200" dirty="0"/>
              <a:t>;</a:t>
            </a:r>
            <a:r>
              <a:rPr lang="ru-RU" sz="3200" dirty="0"/>
              <a:t>						</a:t>
            </a:r>
          </a:p>
          <a:p>
            <a:pPr lvl="0"/>
            <a:r>
              <a:rPr lang="ru-RU" sz="3200" dirty="0"/>
              <a:t>посетить пожарную часть;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0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801" y="12534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Пожарная машина это</a:t>
            </a:r>
            <a:r>
              <a:rPr lang="en-US" dirty="0"/>
              <a:t>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255" y="5552902"/>
            <a:ext cx="8912507" cy="3843798"/>
          </a:xfrm>
        </p:spPr>
        <p:txBody>
          <a:bodyPr/>
          <a:lstStyle/>
          <a:p>
            <a:pPr algn="ctr"/>
            <a:r>
              <a:rPr lang="ru-RU" b="1" dirty="0"/>
              <a:t>Пожарный автомобиль</a:t>
            </a:r>
            <a:r>
              <a:rPr lang="ru-RU" dirty="0"/>
              <a:t> —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оперативное транспортное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на базе автомобильного шасси, которое оснащено пожарно-техническим вооружением, оборудованием и используемое при пожарно-спасательных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12" y="1012398"/>
            <a:ext cx="5679395" cy="4204083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431" y="1312433"/>
            <a:ext cx="2732442" cy="592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03" y="74815"/>
            <a:ext cx="5061359" cy="3277781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36" y="3629310"/>
            <a:ext cx="4831594" cy="3074651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98" y="3629310"/>
            <a:ext cx="4578187" cy="3051379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38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443" y="333654"/>
            <a:ext cx="10241279" cy="1280890"/>
          </a:xfrm>
        </p:spPr>
        <p:txBody>
          <a:bodyPr/>
          <a:lstStyle/>
          <a:p>
            <a:r>
              <a:rPr lang="ru-RU" dirty="0" smtClean="0"/>
              <a:t>История возникновения пожарной машины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2" y="1796737"/>
            <a:ext cx="5746503" cy="3103821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93" y="5242561"/>
            <a:ext cx="8915400" cy="3777622"/>
          </a:xfrm>
        </p:spPr>
        <p:txBody>
          <a:bodyPr/>
          <a:lstStyle/>
          <a:p>
            <a:r>
              <a:rPr lang="ru-RU" dirty="0"/>
              <a:t>История появления пожарных автомобилей началась в 17 веке. Изначально подобные экипажи работали только с помощью лошадей, которых запрягали в упряжки. </a:t>
            </a:r>
          </a:p>
        </p:txBody>
      </p:sp>
    </p:spTree>
    <p:extLst>
      <p:ext uri="{BB962C8B-B14F-4D97-AF65-F5344CB8AC3E}">
        <p14:creationId xmlns:p14="http://schemas.microsoft.com/office/powerpoint/2010/main" val="16235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машина 1829 год.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4511" y="5468470"/>
            <a:ext cx="8915400" cy="3777622"/>
          </a:xfrm>
        </p:spPr>
        <p:txBody>
          <a:bodyPr/>
          <a:lstStyle/>
          <a:p>
            <a:r>
              <a:rPr lang="ru-RU" dirty="0"/>
              <a:t>Первый пожарный вариант транспортного средства был выпущен в 1829 году конструкторами одной из английских компаний.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93" y="1256514"/>
            <a:ext cx="6297146" cy="4198097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97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227" y="301381"/>
            <a:ext cx="7755932" cy="881960"/>
          </a:xfrm>
        </p:spPr>
        <p:txBody>
          <a:bodyPr/>
          <a:lstStyle/>
          <a:p>
            <a:r>
              <a:rPr lang="ru-RU" dirty="0" smtClean="0"/>
              <a:t>Вторая машина 1901 год.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3227" y="5581443"/>
            <a:ext cx="8264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78454" y="5371651"/>
            <a:ext cx="8915400" cy="3777622"/>
          </a:xfrm>
        </p:spPr>
        <p:txBody>
          <a:bodyPr/>
          <a:lstStyle/>
          <a:p>
            <a:r>
              <a:rPr lang="ru-RU" dirty="0"/>
              <a:t>В 1901 году был представлен второй пожарный автомобиль, представленный немецким производителем. Самоходная машина была построена на электротяге.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66" y="1154719"/>
            <a:ext cx="6168054" cy="41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257" y="549808"/>
            <a:ext cx="8911687" cy="1280890"/>
          </a:xfrm>
        </p:spPr>
        <p:txBody>
          <a:bodyPr/>
          <a:lstStyle/>
          <a:p>
            <a:r>
              <a:rPr lang="ru-RU" dirty="0" smtClean="0"/>
              <a:t>Двигатель внутреннего сгорания.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2167" y="5771373"/>
            <a:ext cx="8915400" cy="3777622"/>
          </a:xfrm>
        </p:spPr>
        <p:txBody>
          <a:bodyPr/>
          <a:lstStyle/>
          <a:p>
            <a:r>
              <a:rPr lang="ru-RU" dirty="0"/>
              <a:t>Первая пожарная машина с двигателем внутреннего сгорания была представлена в 1897 году.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62" y="1957892"/>
            <a:ext cx="5508191" cy="365042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60908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188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ДЕТСКИЙ САД  «АЛЕНУШКА», СТРУКТУРНОЕ ПОДРАЗДЕЛЕНИЕ  МУНИЦИПАЛЬНОГО БЮДЖЕТНОГО ОБЩЕОБРАЗОВАТЕЛЬНОГО УЧРЕЖДЕНИЯ      "БОЧКАРЕВСКАЯ  СРЕДНЯЯ ОБЩЕОБРАЗОВАТЕЛЬНАЯ ШКОЛА ИМЕНИ ГЕРОЯ СОВЕТСКОГО СОЮЗА Д.И ШКУРАТА"                                                                                 </vt:lpstr>
      <vt:lpstr>Актуальность темы:</vt:lpstr>
      <vt:lpstr>Цель исследования- собрать информацию о пожарной машине.</vt:lpstr>
      <vt:lpstr>Пожарная машина это …</vt:lpstr>
      <vt:lpstr>Презентация PowerPoint</vt:lpstr>
      <vt:lpstr>История возникновения пожарной машины:</vt:lpstr>
      <vt:lpstr>Первая машина 1829 год.</vt:lpstr>
      <vt:lpstr>Вторая машина 1901 год.</vt:lpstr>
      <vt:lpstr>Двигатель внутреннего сгорания.</vt:lpstr>
      <vt:lpstr>Машина в России 1904 год.</vt:lpstr>
      <vt:lpstr>Строение машины.</vt:lpstr>
      <vt:lpstr>Экскурсия по пожарной части.</vt:lpstr>
      <vt:lpstr>Презентация PowerPoint</vt:lpstr>
      <vt:lpstr>Презентация PowerPoint</vt:lpstr>
      <vt:lpstr>Заключение.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                                                                           МУНИЦИПАЛЬНОГО БЮДЖЕТНОГО                                                                       ОБЩЕОБРАЗОВАТЕЛЬНОГО УЧРЕЖДЕНИЯ                                                            "БОЧКАРЕВСКАЯ  СРЕДНЯЯ ОБЩЕОБРАЗОВАТЕЛЬНАЯ                                                       ШКОЛА ИМЕНИ ГЕРОЯ СОВЕТСКОГО СОЮЗА Д.И ШКУРАТА"                                                                                 ДЕТСКИЙ САД   «АЛЕНУШКА»</dc:title>
  <dc:creator>Жека</dc:creator>
  <cp:lastModifiedBy>Филонова М.Ю.</cp:lastModifiedBy>
  <cp:revision>28</cp:revision>
  <dcterms:created xsi:type="dcterms:W3CDTF">2023-12-10T13:24:43Z</dcterms:created>
  <dcterms:modified xsi:type="dcterms:W3CDTF">2024-11-11T04:43:04Z</dcterms:modified>
</cp:coreProperties>
</file>